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9FF63F-E5F0-477D-B682-C1C5CE6416B4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7DB5B0-D128-4A8A-8CFF-87A009586A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744" y="2267744"/>
            <a:ext cx="5040560" cy="2592287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На полянки у тропинки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Пробиваются травинки,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С бугорка ручей бежит.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 под елкой снег лежит.</a:t>
            </a:r>
          </a:p>
          <a:p>
            <a:pPr algn="r"/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Б.Заходер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872" y="355562"/>
            <a:ext cx="5381513" cy="1259708"/>
          </a:xfrm>
        </p:spPr>
        <p:txBody>
          <a:bodyPr/>
          <a:lstStyle/>
          <a:p>
            <a:pPr marL="182880" indent="0">
              <a:buNone/>
            </a:pPr>
            <a:r>
              <a:rPr lang="ru-RU" sz="4800" i="1" dirty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В гостях </a:t>
            </a:r>
            <a:br>
              <a:rPr lang="ru-RU" sz="4800" i="1" dirty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</a:br>
            <a:r>
              <a:rPr lang="ru-RU" sz="4800" i="1" dirty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      </a:t>
            </a:r>
            <a:r>
              <a:rPr lang="ru-RU" sz="4800" i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    </a:t>
            </a:r>
            <a:r>
              <a:rPr lang="ru-RU" sz="4800" i="1" dirty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у </a:t>
            </a:r>
            <a:r>
              <a:rPr lang="ru-RU" sz="4800" i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сказки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144" y="395536"/>
            <a:ext cx="17339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8" y="5004048"/>
            <a:ext cx="5544616" cy="34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5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9198"/>
            <a:ext cx="4752528" cy="1152128"/>
          </a:xfrm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2400" i="1" dirty="0">
                <a:solidFill>
                  <a:srgbClr val="00B0F0"/>
                </a:solidFill>
                <a:effectLst/>
                <a:latin typeface="Times New Roman"/>
              </a:rPr>
              <a:t>Консультация для родителей </a:t>
            </a:r>
            <a:r>
              <a:rPr lang="ru-RU" sz="2400" dirty="0">
                <a:solidFill>
                  <a:srgbClr val="00B0F0"/>
                </a:solidFill>
                <a:effectLst/>
              </a:rPr>
              <a:t/>
            </a:r>
            <a:br>
              <a:rPr lang="ru-RU" sz="2400" dirty="0">
                <a:solidFill>
                  <a:srgbClr val="00B0F0"/>
                </a:solidFill>
                <a:effectLst/>
              </a:rPr>
            </a:br>
            <a:r>
              <a:rPr lang="ru-RU" sz="2400" i="1" dirty="0">
                <a:solidFill>
                  <a:srgbClr val="00B0F0"/>
                </a:solidFill>
                <a:effectLst/>
                <a:latin typeface="Times New Roman"/>
              </a:rPr>
              <a:t>«Воспитание доброты »</a:t>
            </a:r>
            <a:r>
              <a:rPr lang="ru-RU" sz="2400" dirty="0">
                <a:solidFill>
                  <a:srgbClr val="00B0F0"/>
                </a:solidFill>
                <a:effectLst/>
              </a:rPr>
              <a:t/>
            </a:r>
            <a:br>
              <a:rPr lang="ru-RU" sz="2400" dirty="0">
                <a:solidFill>
                  <a:srgbClr val="00B0F0"/>
                </a:solidFill>
                <a:effectLst/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6672" y="1547664"/>
            <a:ext cx="5904656" cy="6048671"/>
          </a:xfrm>
        </p:spPr>
        <p:txBody>
          <a:bodyPr>
            <a:normAutofit fontScale="70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душевное богатство.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8890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 надо воспитывать в ребенке с ранних лет, с первых шагов и первых слов. Именно доброта поможет маленькому человечку сориентироваться в сложных ситуациях, привлечь к себе внимание окружающих, раскрыться всем потенциальным возможностям и ценностям души. Вот почему так важно воспитание доброты у детей, причем с младшего возраста. Значение доброты в формировании личности ребенка понятны каждому. Доброта – это душевная красота, богатство человеческой души. Самое главное – это как же воспитать доброту в малыше? Очень трудно приводить ему какие – либо доводы и доказательства, не опираясь на его личный опыт, не узнав его мнения на этот счет.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младшего дошкольного возраста детей, прежде всего, надо приучать делиться игрушками с друзьями. Находясь в детском социуме, малыш не может быть замкнутым в своем «маленьком мире», он общается со сверстниками и поделится своей любимой игрушкой – эта</a:t>
            </a:r>
            <a:r>
              <a:rPr lang="ru-RU" sz="24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к доброте: поделишься ты, поделятся и с тобой. Очень многому в этом плане могут научить персонажи детской художественной литературы, произведений фольклора – малыши с удовольствием вживаются в их сюжеты.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же дошкольном возрасте у детей уже есть определенное мнение о том, что такое доброта.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2.imageban.ru/out/2013/03/08/eb2e15f970ed02bbf8f8faf18672b3f5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800" y="7158807"/>
            <a:ext cx="4266356" cy="198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laycast.ru/uploads/2015/04/12/1313841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772" y="0"/>
            <a:ext cx="2658228" cy="193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27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380" y="539552"/>
            <a:ext cx="5976664" cy="4632960"/>
          </a:xfrm>
        </p:spPr>
        <p:txBody>
          <a:bodyPr>
            <a:normAutofit/>
          </a:bodyPr>
          <a:lstStyle/>
          <a:p>
            <a:pPr marL="45720" lvl="0" indent="0" algn="just">
              <a:spcAft>
                <a:spcPts val="0"/>
              </a:spcAft>
              <a:buClr>
                <a:srgbClr val="FEA022">
                  <a:lumMod val="75000"/>
                </a:srgbClr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Самым важным моментом в воспитании доброты у ребенка, на мой взгляд, является личный пример самих родителей. Авторитет родителей у ребенка всегда стоит на первом месте. Именно на Ваших примерах воспитываются наши дети, они как губка впитывают и ваше мнение, и ваше поведение и ваше отношение к доброте. Отсюда следует, что очень многое зависит от Вас, наши уважаемые помощники и партнеры в нелёгком, но благородном деле воспитания детских душ.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just">
              <a:spcAft>
                <a:spcPts val="0"/>
              </a:spcAft>
              <a:buClr>
                <a:srgbClr val="FEA022">
                  <a:lumMod val="75000"/>
                </a:srgbClr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В заключение, хочется привести слова: «Добро, впитанное с молоком матери, продолжает жить до старости». Так давайте примем все усилия к тому, чтобы наши дети во всех жизненных ситуациях были добрыми, чуткими, отзывчивыми, доброжелательными людьми. Ведь именно в них мы видим свое будущее, которое будет согревать наши сердца, вызывать у нас чувство гордости и уважения!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84" y="7247217"/>
            <a:ext cx="4267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DCIM\100OLYMP\P41901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35337" y="5371818"/>
            <a:ext cx="2366093" cy="17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1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0130" y="428752"/>
            <a:ext cx="4575791" cy="1524000"/>
          </a:xfrm>
        </p:spPr>
        <p:txBody>
          <a:bodyPr/>
          <a:lstStyle/>
          <a:p>
            <a:pPr marL="0" indent="0">
              <a:buNone/>
            </a:pPr>
            <a:r>
              <a:rPr lang="ru-RU" sz="4800" b="0" i="1" dirty="0" smtClean="0">
                <a:solidFill>
                  <a:srgbClr val="00B0F0"/>
                </a:solidFill>
              </a:rPr>
              <a:t>Наши будни</a:t>
            </a:r>
            <a:endParaRPr lang="ru-RU" sz="4800" b="0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62816" y="1952752"/>
            <a:ext cx="2634536" cy="2143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i="1" dirty="0" smtClean="0">
                <a:solidFill>
                  <a:srgbClr val="00B0F0"/>
                </a:solidFill>
              </a:rPr>
              <a:t>Конкурс чтецов «Сердцу милый уголок»</a:t>
            </a:r>
          </a:p>
          <a:p>
            <a:pPr marL="45720" indent="0" algn="ctr">
              <a:buNone/>
            </a:pPr>
            <a:endParaRPr lang="ru-RU" sz="1800" i="1" dirty="0" smtClean="0">
              <a:solidFill>
                <a:srgbClr val="00B0F0"/>
              </a:solidFill>
            </a:endParaRPr>
          </a:p>
          <a:p>
            <a:pPr marL="45720" indent="0" algn="ctr">
              <a:buNone/>
            </a:pPr>
            <a:r>
              <a:rPr lang="ru-RU" sz="1800" i="1" dirty="0" smtClean="0">
                <a:solidFill>
                  <a:srgbClr val="00B0F0"/>
                </a:solidFill>
              </a:rPr>
              <a:t>Театр «Лаборатория для малышей»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177026"/>
            <a:ext cx="4267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61" y="20765"/>
            <a:ext cx="26574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Admin\Рабочий стол\Вероника\20180322_1045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8720" y="1816357"/>
            <a:ext cx="2952328" cy="22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Вероника\20180416_1020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05328" y="4615700"/>
            <a:ext cx="3042662" cy="22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Вероника\20180220_0912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88141" y="4598314"/>
            <a:ext cx="2903806" cy="21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07" y="7228589"/>
            <a:ext cx="2471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r>
              <a:rPr lang="ru-RU" i="1" dirty="0">
                <a:solidFill>
                  <a:srgbClr val="00B0F0"/>
                </a:solidFill>
              </a:rPr>
              <a:t>Музыкальное занятие «Капает капель»</a:t>
            </a:r>
          </a:p>
        </p:txBody>
      </p:sp>
    </p:spTree>
    <p:extLst>
      <p:ext uri="{BB962C8B-B14F-4D97-AF65-F5344CB8AC3E}">
        <p14:creationId xmlns:p14="http://schemas.microsoft.com/office/powerpoint/2010/main" val="31510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6324" y="3563888"/>
            <a:ext cx="2516882" cy="151216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Игры со строительным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r>
              <a:rPr lang="ru-RU" b="1" i="1" dirty="0" smtClean="0">
                <a:solidFill>
                  <a:srgbClr val="00B0F0"/>
                </a:solidFill>
              </a:rPr>
              <a:t> «Разные роботы»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984" y="7380312"/>
            <a:ext cx="4267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Admin\Рабочий стол\Вероника\20171211_111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91134" y="755576"/>
            <a:ext cx="3342518" cy="25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Вероника\20171211_1116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610803" y="3563888"/>
            <a:ext cx="2972991" cy="22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Вероника\20171222_1043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60285" y="5383249"/>
            <a:ext cx="3088960" cy="23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410" y="1475656"/>
            <a:ext cx="25177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8410" y="6272316"/>
            <a:ext cx="2644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«Азбука дорожного движения»</a:t>
            </a:r>
          </a:p>
        </p:txBody>
      </p:sp>
    </p:spTree>
    <p:extLst>
      <p:ext uri="{BB962C8B-B14F-4D97-AF65-F5344CB8AC3E}">
        <p14:creationId xmlns:p14="http://schemas.microsoft.com/office/powerpoint/2010/main" val="223172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90392" y="1475656"/>
            <a:ext cx="2978968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marL="45720" indent="0" algn="ctr"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«Елочка- красавица»</a:t>
            </a:r>
          </a:p>
          <a:p>
            <a:pPr marL="45720" indent="0" algn="ctr">
              <a:buNone/>
            </a:pP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792" y="7308304"/>
            <a:ext cx="4267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Admin\Рабочий стол\Вероника\20171228_091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24916" y="827584"/>
            <a:ext cx="3130036" cy="23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Вероника\20180219_0913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47747" y="3223987"/>
            <a:ext cx="3067943" cy="23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Рабочий стол\Вероника\20180219_091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0308" y="4874601"/>
            <a:ext cx="2997100" cy="22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403" y="3203481"/>
            <a:ext cx="3429000" cy="15527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культурно- гигиенических навыков.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endParaRPr lang="ru-RU" sz="22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3197" y="6300192"/>
            <a:ext cx="3429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физкультурной </a:t>
            </a:r>
            <a:r>
              <a:rPr lang="ru-RU" sz="2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дорожке</a:t>
            </a:r>
            <a:endParaRPr lang="ru-RU" sz="22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30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437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В гостях            у сказки</vt:lpstr>
      <vt:lpstr>Консультация для родителей  «Воспитание доброты » </vt:lpstr>
      <vt:lpstr>Презентация PowerPoint</vt:lpstr>
      <vt:lpstr>Наши будни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           у сказки</dc:title>
  <dc:creator>User</dc:creator>
  <cp:lastModifiedBy>ruser</cp:lastModifiedBy>
  <cp:revision>10</cp:revision>
  <dcterms:created xsi:type="dcterms:W3CDTF">2018-04-19T08:32:22Z</dcterms:created>
  <dcterms:modified xsi:type="dcterms:W3CDTF">2018-04-30T07:44:58Z</dcterms:modified>
</cp:coreProperties>
</file>